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720"/>
  </p:normalViewPr>
  <p:slideViewPr>
    <p:cSldViewPr snapToGrid="0" snapToObjects="1" showGuides="1">
      <p:cViewPr varScale="1">
        <p:scale>
          <a:sx n="140" d="100"/>
          <a:sy n="140" d="100"/>
        </p:scale>
        <p:origin x="111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>
            <a:extLst>
              <a:ext uri="{FF2B5EF4-FFF2-40B4-BE49-F238E27FC236}">
                <a16:creationId xmlns:a16="http://schemas.microsoft.com/office/drawing/2014/main" id="{4B7F0513-1D7B-E1DC-3E0C-28551C497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2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13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2">
            <a:extLst>
              <a:ext uri="{FF2B5EF4-FFF2-40B4-BE49-F238E27FC236}">
                <a16:creationId xmlns:a16="http://schemas.microsoft.com/office/drawing/2014/main" id="{350945B5-DE88-7F15-904E-9C92D25191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74A03683C16745ABBE287E7CFD9012" ma:contentTypeVersion="20" ma:contentTypeDescription="Ein neues Dokument erstellen." ma:contentTypeScope="" ma:versionID="cb7f4c4e332f3b608a077af6f376e835">
  <xsd:schema xmlns:xsd="http://www.w3.org/2001/XMLSchema" xmlns:xs="http://www.w3.org/2001/XMLSchema" xmlns:p="http://schemas.microsoft.com/office/2006/metadata/properties" xmlns:ns1="http://schemas.microsoft.com/sharepoint/v3" xmlns:ns2="01f689fd-ce1f-496c-86e8-16f6d5a6466c" xmlns:ns3="98b12467-c142-4334-9d31-02be22bc2c62" targetNamespace="http://schemas.microsoft.com/office/2006/metadata/properties" ma:root="true" ma:fieldsID="9bd392dd8b73fb465dd11c969604158f" ns1:_="" ns2:_="" ns3:_="">
    <xsd:import namespace="http://schemas.microsoft.com/sharepoint/v3"/>
    <xsd:import namespace="01f689fd-ce1f-496c-86e8-16f6d5a6466c"/>
    <xsd:import namespace="98b12467-c142-4334-9d31-02be22bc2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89fd-ce1f-496c-86e8-16f6d5a64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3310362f-e38e-49da-9511-9b6ae3967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12467-c142-4334-9d31-02be22bc2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999820-1c16-469a-9680-f843739cf9ea}" ma:internalName="TaxCatchAll" ma:showField="CatchAllData" ma:web="98b12467-c142-4334-9d31-02be22bc2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EDA59-9491-403A-ABAE-BD5BFF110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ACF97B-8C96-4AA4-B041-7B9DA332F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f689fd-ce1f-496c-86e8-16f6d5a6466c"/>
    <ds:schemaRef ds:uri="98b12467-c142-4334-9d31-02be22bc2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>CPO HANSER SERVICE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Nadja Riedel</dc:creator>
  <cp:lastModifiedBy>Steffi Zierke</cp:lastModifiedBy>
  <cp:revision>18</cp:revision>
  <dcterms:created xsi:type="dcterms:W3CDTF">2012-08-31T12:39:08Z</dcterms:created>
  <dcterms:modified xsi:type="dcterms:W3CDTF">2024-06-10T08:14:13Z</dcterms:modified>
</cp:coreProperties>
</file>